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313" r:id="rId4"/>
    <p:sldId id="321" r:id="rId5"/>
    <p:sldId id="315" r:id="rId6"/>
    <p:sldId id="317" r:id="rId7"/>
    <p:sldId id="318" r:id="rId8"/>
    <p:sldId id="320" r:id="rId9"/>
    <p:sldId id="319" r:id="rId10"/>
    <p:sldId id="322" r:id="rId11"/>
    <p:sldId id="325" r:id="rId12"/>
    <p:sldId id="324" r:id="rId13"/>
    <p:sldId id="323" r:id="rId14"/>
    <p:sldId id="327" r:id="rId15"/>
    <p:sldId id="326" r:id="rId16"/>
    <p:sldId id="328" r:id="rId17"/>
    <p:sldId id="329" r:id="rId18"/>
    <p:sldId id="330" r:id="rId19"/>
    <p:sldId id="30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B7539-D293-4883-9327-7638EA3E3053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50A2-393C-47E1-9165-7C2E7B89E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9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4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4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5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8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2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5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3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CB73-5353-429E-8663-8188C9B4025A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DB13-1CC9-43F1-929D-EED276630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90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i="1" dirty="0" smtClean="0"/>
          </a:p>
          <a:p>
            <a:pPr marL="0" indent="0" algn="ctr">
              <a:buNone/>
            </a:pPr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Проведення комплексної психолого-педагогічної оцінки розвитку дітей»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3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здобуває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дошкільну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до заяви 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додаються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404664"/>
            <a:ext cx="8229600" cy="5665261"/>
          </a:xfrm>
        </p:spPr>
        <p:txBody>
          <a:bodyPr>
            <a:noAutofit/>
          </a:bodyPr>
          <a:lstStyle/>
          <a:p>
            <a:pPr algn="just"/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підготовлена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педагогічним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затверджена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зошити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математики,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здобувають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малюнки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обстежень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1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1268759"/>
            <a:ext cx="8229600" cy="41764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надавались психолого-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корекційно-розвиткові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 ІРЦ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7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індивідуальною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188640"/>
            <a:ext cx="8229600" cy="58812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ІРЦ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такими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мовленнєвого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когнітивної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емоційно-вольової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однолітками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дорослими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ІРЦ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батькам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ІРЦ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ознайомити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потребами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6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548680"/>
            <a:ext cx="822960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Комплексна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ІРЦ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складення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1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332656"/>
            <a:ext cx="8229600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Повторна комплексна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ІРЦ проводиться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переходу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потребами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заклад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інклюзивної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1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повторної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повторну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основою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потребами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5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87827" y="1988840"/>
            <a:ext cx="5832647" cy="3600400"/>
          </a:xfrm>
        </p:spPr>
        <p:txBody>
          <a:bodyPr>
            <a:noAutofit/>
          </a:bodyPr>
          <a:lstStyle/>
          <a:p>
            <a:pPr algn="ctr"/>
            <a:r>
              <a:rPr lang="ru-RU" sz="8000" i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Дякую</a:t>
            </a:r>
            <a:r>
              <a:rPr lang="ru-RU" sz="80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за </a:t>
            </a:r>
            <a:r>
              <a:rPr lang="ru-RU" sz="8000" i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увагу</a:t>
            </a:r>
            <a:r>
              <a:rPr lang="ru-RU" sz="80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!</a:t>
            </a:r>
            <a:r>
              <a:rPr lang="ru-RU" sz="80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8000" i="1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endParaRPr lang="ru-RU" sz="80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2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548680"/>
            <a:ext cx="8363272" cy="579351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проводиться з метою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психофізичного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5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(одного 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проводить директор ІРЦ,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час та дату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363272" cy="5001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363272" cy="60815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smtClean="0"/>
              <a:t>	</a:t>
            </a:r>
            <a:endParaRPr lang="ru-RU" sz="360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таких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260647"/>
            <a:ext cx="8229600" cy="60486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посвідчують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(одного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(паспорт,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свідоцтва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інвалідності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908720"/>
            <a:ext cx="8229600" cy="58326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Первинна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112/0 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МОЗ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потреби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психіатра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8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16 до 18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79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764704"/>
            <a:ext cx="8229600" cy="5305221"/>
          </a:xfrm>
        </p:spPr>
        <p:txBody>
          <a:bodyPr>
            <a:no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обробку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персональних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діагнозу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ІРЦ;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№112/0 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ІРЦ.</a:t>
            </a:r>
          </a:p>
          <a:p>
            <a:endParaRPr lang="ru-RU" dirty="0" smtClean="0"/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1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27" y="836712"/>
            <a:ext cx="8229600" cy="5233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ІРЦ проводить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моменту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письмової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заяви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(одного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8788727" y="3338892"/>
            <a:ext cx="128949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7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1248</TotalTime>
  <Words>459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Первинний прийом батьків (одного з батьків) або законних представників дитини проводить директор ІРЦ, або уповноважені ним працівники, які визначають час та дату проведення комплексної оцінки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освіти і науки Білоцерківської міської ради Дошкільний навчальний заклад №13 «Пілот»</dc:title>
  <dc:creator>Галина</dc:creator>
  <cp:lastModifiedBy>user</cp:lastModifiedBy>
  <cp:revision>88</cp:revision>
  <dcterms:created xsi:type="dcterms:W3CDTF">2014-10-06T22:08:31Z</dcterms:created>
  <dcterms:modified xsi:type="dcterms:W3CDTF">2019-11-10T15:09:38Z</dcterms:modified>
</cp:coreProperties>
</file>