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313" r:id="rId4"/>
    <p:sldId id="321" r:id="rId5"/>
    <p:sldId id="315" r:id="rId6"/>
    <p:sldId id="317" r:id="rId7"/>
    <p:sldId id="318" r:id="rId8"/>
    <p:sldId id="320" r:id="rId9"/>
    <p:sldId id="319" r:id="rId10"/>
    <p:sldId id="322" r:id="rId11"/>
    <p:sldId id="325" r:id="rId12"/>
    <p:sldId id="324" r:id="rId13"/>
    <p:sldId id="323" r:id="rId14"/>
    <p:sldId id="327" r:id="rId15"/>
    <p:sldId id="326" r:id="rId16"/>
    <p:sldId id="328" r:id="rId17"/>
    <p:sldId id="329" r:id="rId18"/>
    <p:sldId id="330" r:id="rId19"/>
    <p:sldId id="30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B7539-D293-4883-9327-7638EA3E3053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A50A2-393C-47E1-9165-7C2E7B89E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19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14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14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05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03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75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88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0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12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55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33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31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FCB73-5353-429E-8663-8188C9B4025A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EDB13-1CC9-43F1-929D-EED276630F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3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90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5400" b="1" i="1" dirty="0" smtClean="0"/>
          </a:p>
          <a:p>
            <a:pPr marL="0" indent="0" algn="ctr">
              <a:buNone/>
            </a:pPr>
            <a:r>
              <a:rPr lang="uk-UA" sz="48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4800" b="1" dirty="0">
                <a:latin typeface="Times New Roman" pitchFamily="18" charset="0"/>
                <a:cs typeface="Times New Roman" pitchFamily="18" charset="0"/>
              </a:rPr>
              <a:t>Проведення комплексної психолого-педагогічної оцінки розвитку дітей»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03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836712"/>
            <a:ext cx="8229600" cy="52332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коли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освітніми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потребами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здобуває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дошкільну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середню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освіту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до заяви 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додаються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4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404664"/>
            <a:ext cx="8229600" cy="5665261"/>
          </a:xfrm>
        </p:spPr>
        <p:txBody>
          <a:bodyPr>
            <a:noAutofit/>
          </a:bodyPr>
          <a:lstStyle/>
          <a:p>
            <a:pPr algn="just"/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педагогічна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зазначенням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засвоєння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підготовлена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відповідним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педагогічним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працівником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затверджена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керівником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зошити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рідної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математики,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здобувають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середню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освіту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малюнки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обстежень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71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1268759"/>
            <a:ext cx="8229600" cy="417646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коли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освітніми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потребами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надавались психолого-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корекційно-розвиткові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до ІРЦ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подаються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57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836712"/>
            <a:ext cx="8229600" cy="5233213"/>
          </a:xfrm>
        </p:spPr>
        <p:txBody>
          <a:bodyPr>
            <a:no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попередні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рекомендації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психолого-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корекційно-розвиткових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індивідуальною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7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188640"/>
            <a:ext cx="8229600" cy="58812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Комплексна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фахівцями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ІРЦ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індивідуально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за такими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напрямами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мовленнєвого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когнітивної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емоційно-вольової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освітньої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адаптації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однолітками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дорослими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3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836712"/>
            <a:ext cx="8229600" cy="523321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оформлюються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електронному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зберігаються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ІРЦ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батькам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Фахівці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ІРЦ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ознайомити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освітніми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потребами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висновком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психолого-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корекційно-розвиткових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закладах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здобуття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дошкільної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16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548680"/>
            <a:ext cx="8229600" cy="59766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Комплексна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підготовкою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висновку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примірниках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закладу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У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фахівцями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ІРЦ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особливих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комплексну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підставою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складення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індивідуальної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їй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психолого-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корекційно-розвиткових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31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332656"/>
            <a:ext cx="8229600" cy="612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Повторна комплексна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фахівцями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ІРЦ проводиться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переходу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освітніми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потребами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дошкільного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заклад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переведення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дошкільної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закладу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інклюзивної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спеціальної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дошкільної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інклюзивного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51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836712"/>
            <a:ext cx="8229600" cy="523321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 результатами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повторної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повторну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основою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розроблення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індивідуальної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освітніми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потребами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психолого-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корекційно-розвиткових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55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87827" y="1988840"/>
            <a:ext cx="5832647" cy="3600400"/>
          </a:xfrm>
        </p:spPr>
        <p:txBody>
          <a:bodyPr>
            <a:noAutofit/>
          </a:bodyPr>
          <a:lstStyle/>
          <a:p>
            <a:pPr algn="ctr"/>
            <a:r>
              <a:rPr lang="ru-RU" sz="8000" i="1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Дякую</a:t>
            </a:r>
            <a:r>
              <a:rPr lang="ru-RU" sz="80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за </a:t>
            </a:r>
            <a:r>
              <a:rPr lang="ru-RU" sz="8000" i="1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увагу</a:t>
            </a:r>
            <a:r>
              <a:rPr lang="ru-RU" sz="80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!</a:t>
            </a:r>
            <a:r>
              <a:rPr lang="ru-RU" sz="80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ru-RU" sz="8000" i="1" dirty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endParaRPr lang="ru-RU" sz="8000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22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67544" y="548680"/>
            <a:ext cx="8363272" cy="579351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Комплексна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проводиться з метою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особливих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коефіцієнта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інтелекту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розроблення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рекомендацій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психолого-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потенційних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психофізичного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55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Первинний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прийом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(одного 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проводить директор ІРЦ,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час та дату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комплексної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67544" y="1340768"/>
            <a:ext cx="8363272" cy="5001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35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67544" y="260648"/>
            <a:ext cx="8363272" cy="60815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600" smtClean="0"/>
              <a:t>	</a:t>
            </a:r>
            <a:endParaRPr lang="ru-RU" sz="360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працівники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встановлюють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таких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0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260647"/>
            <a:ext cx="8229600" cy="604867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посвідчують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особу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(одного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(паспорт,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копія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lnSpc>
                <a:spcPct val="150000"/>
              </a:lnSpc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свідоцтва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копія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lnSpc>
                <a:spcPct val="150000"/>
              </a:lnSpc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індивідуальної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реабілітації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інвалідністю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інвалідності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копія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73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908720"/>
            <a:ext cx="8229600" cy="583264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/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Первинна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112/0 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затвердженої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МОЗ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копія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згодою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потреби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психіатра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згодою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68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836712"/>
            <a:ext cx="8229600" cy="523321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письмова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заява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заява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16 до 18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79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764704"/>
            <a:ext cx="8229600" cy="5305221"/>
          </a:xfrm>
        </p:spPr>
        <p:txBody>
          <a:bodyPr>
            <a:noAutofit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письмова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обробку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персональних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діагнозу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висновку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реєстру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пройшли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ІРЦ;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копій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копії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первинної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№112/0 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»)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ІРЦ.</a:t>
            </a:r>
          </a:p>
          <a:p>
            <a:endParaRPr lang="ru-RU" dirty="0" smtClean="0"/>
          </a:p>
          <a:p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51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127" y="836712"/>
            <a:ext cx="8229600" cy="52332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ІРЦ проводить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 моменту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письмової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заяви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(одного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flipH="1">
            <a:off x="8788727" y="3338892"/>
            <a:ext cx="128949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07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1248</TotalTime>
  <Words>459</Words>
  <Application>Microsoft Office PowerPoint</Application>
  <PresentationFormat>Экран (4:3)</PresentationFormat>
  <Paragraphs>42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Первинний прийом батьків (одного з батьків) або законних представників дитини проводить директор ІРЦ, або уповноважені ним працівники, які визначають час та дату проведення комплексної оцінки 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освіти і науки Білоцерківської міської ради Дошкільний навчальний заклад №13 «Пілот»</dc:title>
  <dc:creator>Галина</dc:creator>
  <cp:lastModifiedBy>user</cp:lastModifiedBy>
  <cp:revision>88</cp:revision>
  <dcterms:created xsi:type="dcterms:W3CDTF">2014-10-06T22:08:31Z</dcterms:created>
  <dcterms:modified xsi:type="dcterms:W3CDTF">2019-11-10T15:09:38Z</dcterms:modified>
</cp:coreProperties>
</file>